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ivababu7/Applied-Data-Science-Capstone/blob/main/Data%20Collection%20with%20Webscrapping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Sivababu7/Applied-Data-Science-Capstone/blob/main/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Sivababu7/Applied-Data-Science-Capstone/blob/main/EDA%20using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vababu7/Applied-Data-Science-Capstone/blob/main/EDA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vababu7/Applied-Data-Science-Capstone/blob/main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vababu7/Applied-Data-Science-Capstone/blob/main/spacex_launch_dashboard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Sivababu7/Applied-Data-Science-Capstone/blob/main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Sivababu7/Applied-Data-Science-Capstone/blob/main/Data_Collection%20_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39093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800" dirty="0">
                <a:solidFill>
                  <a:schemeClr val="bg1"/>
                </a:solidFill>
                <a:latin typeface="Microsoft Sans Serif"/>
                <a:cs typeface="Microsoft Sans Serif"/>
              </a:rPr>
              <a:t>Satyamsetti Sivababu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solidFill>
                  <a:schemeClr val="bg1"/>
                </a:solidFill>
                <a:latin typeface="Microsoft Sans Serif"/>
                <a:cs typeface="Microsoft Sans Serif"/>
              </a:rPr>
              <a:t>20-03-2024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525589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 </a:t>
            </a:r>
            <a:r>
              <a:rPr sz="1400" spc="-4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4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https://github.com/Sivababu7/Applied-Data-Science-Capstone/blob/main/Data%20Collection%20with%20Webscrapping.ipynb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3" y="5432107"/>
            <a:ext cx="1023785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Source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code:</a:t>
            </a:r>
            <a:r>
              <a:rPr sz="1400" spc="1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lang="en-IN" sz="1400" spc="11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https://github.com/Sivababu7/Applied-Data-Science-Capstone/blob/main/Data%20wrangling.ipynb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1012380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7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7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https://github.com/Sivababu7/Applied-Data-Science-Capstone/blob/main/EDA%20using%20Data%20Visualization.ipynb</a:t>
            </a:r>
            <a:endParaRPr sz="14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936180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14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https://github.com/Sivababu7/Applied-Data-Science-Capstone/blob/main/EDA.ipynb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5232788"/>
            <a:ext cx="11734800" cy="227498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https://github.com/Sivababu7/Applied-Data-Science-Capstone/blob/main/Interactive%20Visual%20Analytics%20with%20Folium%20lab.ipynb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17039" y="5181600"/>
            <a:ext cx="1134300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600" spc="-6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600" spc="-6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https://github.com/Sivababu7/Applied-Data-Science-Capstone/blob/main/spacex_launch_dashboard.ipynb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1004760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https://github.com/Sivababu7/Applied-Data-Science-Capstone/blob/main/Machine%20Learning%20Prediction.ipynb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ariable;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5392788"/>
            <a:ext cx="58604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https://github.com/Sivababu7/Applied-Data-Science-Capstone/blob/main/Data_Collection%20_API.ipynb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2522</Words>
  <Application>Microsoft Office PowerPoint</Application>
  <PresentationFormat>Widescreen</PresentationFormat>
  <Paragraphs>405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sivababu satyamsetti</cp:lastModifiedBy>
  <cp:revision>1</cp:revision>
  <dcterms:created xsi:type="dcterms:W3CDTF">2024-03-20T05:54:18Z</dcterms:created>
  <dcterms:modified xsi:type="dcterms:W3CDTF">2024-03-20T16:33:01Z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2024-03-20T00:00:00Z</vt:filetime>
  </property>
</Properties>
</file>